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4" r:id="rId3"/>
    <p:sldId id="271" r:id="rId4"/>
    <p:sldId id="273" r:id="rId5"/>
    <p:sldId id="272" r:id="rId6"/>
    <p:sldId id="270" r:id="rId7"/>
    <p:sldId id="269" r:id="rId8"/>
    <p:sldId id="268" r:id="rId9"/>
    <p:sldId id="267" r:id="rId10"/>
    <p:sldId id="266" r:id="rId11"/>
    <p:sldId id="265" r:id="rId12"/>
    <p:sldId id="264" r:id="rId13"/>
    <p:sldId id="263" r:id="rId14"/>
    <p:sldId id="262" r:id="rId15"/>
    <p:sldId id="261" r:id="rId16"/>
    <p:sldId id="260" r:id="rId17"/>
    <p:sldId id="259" r:id="rId18"/>
    <p:sldId id="258" r:id="rId19"/>
    <p:sldId id="25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kiosk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47"/>
    <p:restoredTop sz="94541"/>
  </p:normalViewPr>
  <p:slideViewPr>
    <p:cSldViewPr snapToGrid="0" snapToObjects="1">
      <p:cViewPr>
        <p:scale>
          <a:sx n="118" d="100"/>
          <a:sy n="118" d="100"/>
        </p:scale>
        <p:origin x="-408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34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BC2-0E7C-1A43-89E5-67C7BB7BA3E2}" type="datetimeFigureOut">
              <a:rPr lang="ru-RU" smtClean="0"/>
              <a:pPr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5B57-02B1-5349-9DD0-A272C98933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0115793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BC2-0E7C-1A43-89E5-67C7BB7BA3E2}" type="datetimeFigureOut">
              <a:rPr lang="ru-RU" smtClean="0"/>
              <a:pPr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5B57-02B1-5349-9DD0-A272C98933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16418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BC2-0E7C-1A43-89E5-67C7BB7BA3E2}" type="datetimeFigureOut">
              <a:rPr lang="ru-RU" smtClean="0"/>
              <a:pPr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5B57-02B1-5349-9DD0-A272C98933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5266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BC2-0E7C-1A43-89E5-67C7BB7BA3E2}" type="datetimeFigureOut">
              <a:rPr lang="ru-RU" smtClean="0"/>
              <a:pPr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5B57-02B1-5349-9DD0-A272C98933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067180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BC2-0E7C-1A43-89E5-67C7BB7BA3E2}" type="datetimeFigureOut">
              <a:rPr lang="ru-RU" smtClean="0"/>
              <a:pPr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5B57-02B1-5349-9DD0-A272C98933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71932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BC2-0E7C-1A43-89E5-67C7BB7BA3E2}" type="datetimeFigureOut">
              <a:rPr lang="ru-RU" smtClean="0"/>
              <a:pPr/>
              <a:t>06.03.2018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5B57-02B1-5349-9DD0-A272C98933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7490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BC2-0E7C-1A43-89E5-67C7BB7BA3E2}" type="datetimeFigureOut">
              <a:rPr lang="ru-RU" smtClean="0"/>
              <a:pPr/>
              <a:t>06.03.2018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5B57-02B1-5349-9DD0-A272C98933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20829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BC2-0E7C-1A43-89E5-67C7BB7BA3E2}" type="datetimeFigureOut">
              <a:rPr lang="ru-RU" smtClean="0"/>
              <a:pPr/>
              <a:t>06.03.2018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5B57-02B1-5349-9DD0-A272C98933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814225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BC2-0E7C-1A43-89E5-67C7BB7BA3E2}" type="datetimeFigureOut">
              <a:rPr lang="ru-RU" smtClean="0"/>
              <a:pPr/>
              <a:t>06.03.2018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5B57-02B1-5349-9DD0-A272C98933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0827691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BC2-0E7C-1A43-89E5-67C7BB7BA3E2}" type="datetimeFigureOut">
              <a:rPr lang="ru-RU" smtClean="0"/>
              <a:pPr/>
              <a:t>06.03.2018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5B57-02B1-5349-9DD0-A272C98933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0021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88BC2-0E7C-1A43-89E5-67C7BB7BA3E2}" type="datetimeFigureOut">
              <a:rPr lang="ru-RU" smtClean="0"/>
              <a:pPr/>
              <a:t>06.03.2018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F5B57-02B1-5349-9DD0-A272C98933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30727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88BC2-0E7C-1A43-89E5-67C7BB7BA3E2}" type="datetimeFigureOut">
              <a:rPr lang="ru-RU" smtClean="0"/>
              <a:pPr/>
              <a:t>06.03.2018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F5B57-02B1-5349-9DD0-A272C98933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9093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FAD4104-1DD4-4840-A04E-3A834A089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" y="0"/>
            <a:ext cx="1216946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94157427"/>
      </p:ext>
    </p:extLst>
  </p:cSld>
  <p:clrMapOvr>
    <a:masterClrMapping/>
  </p:clrMapOvr>
  <p:transition spd="slow" advTm="4237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38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81171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4641">
        <p:fade/>
      </p:transition>
    </mc:Choice>
    <mc:Fallback>
      <p:transition spd="slow" advTm="46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6634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95484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4467">
        <p:fade/>
      </p:transition>
    </mc:Choice>
    <mc:Fallback>
      <p:transition spd="slow" advTm="44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38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982610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4150">
        <p:fade/>
      </p:transition>
    </mc:Choice>
    <mc:Fallback>
      <p:transition spd="slow" advTm="41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38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849701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4854">
        <p:fade/>
      </p:transition>
    </mc:Choice>
    <mc:Fallback>
      <p:transition spd="slow" advTm="48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38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646596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4236">
        <p:fade/>
      </p:transition>
    </mc:Choice>
    <mc:Fallback>
      <p:transition spd="slow" advTm="42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38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305760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4927">
        <p:fade/>
      </p:transition>
    </mc:Choice>
    <mc:Fallback>
      <p:transition spd="slow" advTm="49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6634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79699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5967">
        <p:fade/>
      </p:transition>
    </mc:Choice>
    <mc:Fallback>
      <p:transition spd="slow" advTm="59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38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89440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5776">
        <p:fade/>
      </p:transition>
    </mc:Choice>
    <mc:Fallback>
      <p:transition spd="slow" advTm="57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45AAEE6-62F6-A240-8B7F-E79E85B98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739963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4251">
        <p:fade/>
      </p:transition>
    </mc:Choice>
    <mc:Fallback>
      <p:transition spd="slow" advTm="42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1219358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582512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11527">
        <p:fade/>
      </p:transition>
    </mc:Choice>
    <mc:Fallback>
      <p:transition spd="slow" advTm="115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77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50499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4286">
        <p:fade/>
      </p:transition>
    </mc:Choice>
    <mc:Fallback>
      <p:transition spd="slow" advTm="42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77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3273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5061">
        <p:fade/>
      </p:transition>
    </mc:Choice>
    <mc:Fallback>
      <p:transition spd="slow" advTm="50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77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30174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3740">
        <p:fade/>
      </p:transition>
    </mc:Choice>
    <mc:Fallback>
      <p:transition spd="slow" advTm="37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477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24154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4450">
        <p:fade/>
      </p:transition>
    </mc:Choice>
    <mc:Fallback>
      <p:transition spd="slow" advTm="44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6634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26635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4524">
        <p:fade/>
      </p:transition>
    </mc:Choice>
    <mc:Fallback>
      <p:transition spd="slow" advTm="45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38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4457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3848">
        <p:fade/>
      </p:transition>
    </mc:Choice>
    <mc:Fallback>
      <p:transition spd="slow" advTm="38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38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21736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3834">
        <p:fade/>
      </p:transition>
    </mc:Choice>
    <mc:Fallback>
      <p:transition spd="slow" advTm="38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938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41553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000" advTm="4089">
        <p:fade/>
      </p:transition>
    </mc:Choice>
    <mc:Fallback>
      <p:transition spd="slow" advTm="40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Произвольный</PresentationFormat>
  <Paragraphs>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 Рункевич</dc:creator>
  <cp:lastModifiedBy>ikt1-2</cp:lastModifiedBy>
  <cp:revision>9</cp:revision>
  <dcterms:created xsi:type="dcterms:W3CDTF">2017-12-22T07:42:08Z</dcterms:created>
  <dcterms:modified xsi:type="dcterms:W3CDTF">2018-03-06T10:51:42Z</dcterms:modified>
</cp:coreProperties>
</file>